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ven Sørensen" userId="6e4c0908-da93-4263-a260-3ae8eee26eab" providerId="ADAL" clId="{6A5C1D38-31F7-4120-B22A-CA4884E92653}"/>
    <pc:docChg chg="undo custSel modSld">
      <pc:chgData name="Heaven Sørensen" userId="6e4c0908-da93-4263-a260-3ae8eee26eab" providerId="ADAL" clId="{6A5C1D38-31F7-4120-B22A-CA4884E92653}" dt="2021-10-18T12:30:08.064" v="6" actId="478"/>
      <pc:docMkLst>
        <pc:docMk/>
      </pc:docMkLst>
      <pc:sldChg chg="addSp delSp modSp mod">
        <pc:chgData name="Heaven Sørensen" userId="6e4c0908-da93-4263-a260-3ae8eee26eab" providerId="ADAL" clId="{6A5C1D38-31F7-4120-B22A-CA4884E92653}" dt="2021-10-18T12:30:08.064" v="6" actId="478"/>
        <pc:sldMkLst>
          <pc:docMk/>
          <pc:sldMk cId="1091713292" sldId="256"/>
        </pc:sldMkLst>
        <pc:spChg chg="del">
          <ac:chgData name="Heaven Sørensen" userId="6e4c0908-da93-4263-a260-3ae8eee26eab" providerId="ADAL" clId="{6A5C1D38-31F7-4120-B22A-CA4884E92653}" dt="2021-10-18T12:29:47.975" v="0" actId="478"/>
          <ac:spMkLst>
            <pc:docMk/>
            <pc:sldMk cId="1091713292" sldId="256"/>
            <ac:spMk id="2" creationId="{C30ED7AF-55A4-41B4-BB18-64CFBB3E856C}"/>
          </ac:spMkLst>
        </pc:spChg>
        <pc:spChg chg="del">
          <ac:chgData name="Heaven Sørensen" userId="6e4c0908-da93-4263-a260-3ae8eee26eab" providerId="ADAL" clId="{6A5C1D38-31F7-4120-B22A-CA4884E92653}" dt="2021-10-18T12:29:49.714" v="1" actId="478"/>
          <ac:spMkLst>
            <pc:docMk/>
            <pc:sldMk cId="1091713292" sldId="256"/>
            <ac:spMk id="3" creationId="{13F1F0B7-EF07-4A40-A3DA-F5029042C2AD}"/>
          </ac:spMkLst>
        </pc:spChg>
        <pc:spChg chg="add del mod">
          <ac:chgData name="Heaven Sørensen" userId="6e4c0908-da93-4263-a260-3ae8eee26eab" providerId="ADAL" clId="{6A5C1D38-31F7-4120-B22A-CA4884E92653}" dt="2021-10-18T12:30:08.064" v="6" actId="478"/>
          <ac:spMkLst>
            <pc:docMk/>
            <pc:sldMk cId="1091713292" sldId="256"/>
            <ac:spMk id="6" creationId="{35EA2453-D74F-4799-9C01-F69E0A492B45}"/>
          </ac:spMkLst>
        </pc:spChg>
        <pc:spChg chg="add del mod">
          <ac:chgData name="Heaven Sørensen" userId="6e4c0908-da93-4263-a260-3ae8eee26eab" providerId="ADAL" clId="{6A5C1D38-31F7-4120-B22A-CA4884E92653}" dt="2021-10-18T12:29:52.196" v="2" actId="478"/>
          <ac:spMkLst>
            <pc:docMk/>
            <pc:sldMk cId="1091713292" sldId="256"/>
            <ac:spMk id="8" creationId="{BC971748-384E-47FB-9DCA-8F413A738F42}"/>
          </ac:spMkLst>
        </pc:spChg>
        <pc:picChg chg="add del mod">
          <ac:chgData name="Heaven Sørensen" userId="6e4c0908-da93-4263-a260-3ae8eee26eab" providerId="ADAL" clId="{6A5C1D38-31F7-4120-B22A-CA4884E92653}" dt="2021-10-18T12:29:56.192" v="5" actId="478"/>
          <ac:picMkLst>
            <pc:docMk/>
            <pc:sldMk cId="1091713292" sldId="256"/>
            <ac:picMk id="5" creationId="{A51A17DB-E262-4336-8CB8-F23DF00BE090}"/>
          </ac:picMkLst>
        </pc:picChg>
      </pc:sldChg>
    </pc:docChg>
  </pc:docChgLst>
  <pc:docChgLst>
    <pc:chgData name="Heaven Sørensen" userId="6e4c0908-da93-4263-a260-3ae8eee26eab" providerId="ADAL" clId="{D8B9BC13-48E5-4C62-94AF-5048E5F55ED4}"/>
    <pc:docChg chg="undo custSel addSld delSld modMainMaster">
      <pc:chgData name="Heaven Sørensen" userId="6e4c0908-da93-4263-a260-3ae8eee26eab" providerId="ADAL" clId="{D8B9BC13-48E5-4C62-94AF-5048E5F55ED4}" dt="2021-10-08T10:48:46.309" v="91" actId="2696"/>
      <pc:docMkLst>
        <pc:docMk/>
      </pc:docMkLst>
      <pc:sldChg chg="new del">
        <pc:chgData name="Heaven Sørensen" userId="6e4c0908-da93-4263-a260-3ae8eee26eab" providerId="ADAL" clId="{D8B9BC13-48E5-4C62-94AF-5048E5F55ED4}" dt="2021-10-08T10:48:46.309" v="91" actId="2696"/>
        <pc:sldMkLst>
          <pc:docMk/>
          <pc:sldMk cId="692490187" sldId="257"/>
        </pc:sldMkLst>
      </pc:sldChg>
      <pc:sldMasterChg chg="addSp delSp modSp mod delSldLayout modSldLayout">
        <pc:chgData name="Heaven Sørensen" userId="6e4c0908-da93-4263-a260-3ae8eee26eab" providerId="ADAL" clId="{D8B9BC13-48E5-4C62-94AF-5048E5F55ED4}" dt="2021-10-08T10:48:01.509" v="89" actId="2696"/>
        <pc:sldMasterMkLst>
          <pc:docMk/>
          <pc:sldMasterMk cId="997783937" sldId="2147483660"/>
        </pc:sldMasterMkLst>
        <pc:spChg chg="mod">
          <ac:chgData name="Heaven Sørensen" userId="6e4c0908-da93-4263-a260-3ae8eee26eab" providerId="ADAL" clId="{D8B9BC13-48E5-4C62-94AF-5048E5F55ED4}" dt="2021-10-08T10:46:47.636" v="77" actId="14100"/>
          <ac:spMkLst>
            <pc:docMk/>
            <pc:sldMasterMk cId="997783937" sldId="2147483660"/>
            <ac:spMk id="2" creationId="{00000000-0000-0000-0000-000000000000}"/>
          </ac:spMkLst>
        </pc:spChg>
        <pc:spChg chg="mod">
          <ac:chgData name="Heaven Sørensen" userId="6e4c0908-da93-4263-a260-3ae8eee26eab" providerId="ADAL" clId="{D8B9BC13-48E5-4C62-94AF-5048E5F55ED4}" dt="2021-10-08T10:27:17.427" v="13" actId="14100"/>
          <ac:spMkLst>
            <pc:docMk/>
            <pc:sldMasterMk cId="997783937" sldId="2147483660"/>
            <ac:spMk id="3" creationId="{00000000-0000-0000-0000-000000000000}"/>
          </ac:spMkLst>
        </pc:spChg>
        <pc:spChg chg="del mod">
          <ac:chgData name="Heaven Sørensen" userId="6e4c0908-da93-4263-a260-3ae8eee26eab" providerId="ADAL" clId="{D8B9BC13-48E5-4C62-94AF-5048E5F55ED4}" dt="2021-10-08T10:27:04.531" v="9" actId="478"/>
          <ac:spMkLst>
            <pc:docMk/>
            <pc:sldMasterMk cId="997783937" sldId="2147483660"/>
            <ac:spMk id="4" creationId="{00000000-0000-0000-0000-000000000000}"/>
          </ac:spMkLst>
        </pc:spChg>
        <pc:spChg chg="mod">
          <ac:chgData name="Heaven Sørensen" userId="6e4c0908-da93-4263-a260-3ae8eee26eab" providerId="ADAL" clId="{D8B9BC13-48E5-4C62-94AF-5048E5F55ED4}" dt="2021-10-08T10:27:39.616" v="41" actId="113"/>
          <ac:spMkLst>
            <pc:docMk/>
            <pc:sldMasterMk cId="997783937" sldId="2147483660"/>
            <ac:spMk id="5" creationId="{00000000-0000-0000-0000-000000000000}"/>
          </ac:spMkLst>
        </pc:spChg>
        <pc:spChg chg="mod">
          <ac:chgData name="Heaven Sørensen" userId="6e4c0908-da93-4263-a260-3ae8eee26eab" providerId="ADAL" clId="{D8B9BC13-48E5-4C62-94AF-5048E5F55ED4}" dt="2021-10-08T10:47:21.763" v="84" actId="1076"/>
          <ac:spMkLst>
            <pc:docMk/>
            <pc:sldMasterMk cId="997783937" sldId="2147483660"/>
            <ac:spMk id="6" creationId="{00000000-0000-0000-0000-000000000000}"/>
          </ac:spMkLst>
        </pc:spChg>
        <pc:picChg chg="add del mod">
          <ac:chgData name="Heaven Sørensen" userId="6e4c0908-da93-4263-a260-3ae8eee26eab" providerId="ADAL" clId="{D8B9BC13-48E5-4C62-94AF-5048E5F55ED4}" dt="2021-10-08T10:45:48.911" v="70" actId="478"/>
          <ac:picMkLst>
            <pc:docMk/>
            <pc:sldMasterMk cId="997783937" sldId="2147483660"/>
            <ac:picMk id="8" creationId="{D99ACFB0-03BA-4922-93ED-3D541298CED9}"/>
          </ac:picMkLst>
        </pc:picChg>
        <pc:picChg chg="add mod">
          <ac:chgData name="Heaven Sørensen" userId="6e4c0908-da93-4263-a260-3ae8eee26eab" providerId="ADAL" clId="{D8B9BC13-48E5-4C62-94AF-5048E5F55ED4}" dt="2021-10-08T10:46:43.300" v="76" actId="1076"/>
          <ac:picMkLst>
            <pc:docMk/>
            <pc:sldMasterMk cId="997783937" sldId="2147483660"/>
            <ac:picMk id="10" creationId="{BE14DBBE-D0A7-4477-9B4F-5E01858BEC5E}"/>
          </ac:picMkLst>
        </pc:picChg>
        <pc:sldLayoutChg chg="addSp delSp modSp mod">
          <pc:chgData name="Heaven Sørensen" userId="6e4c0908-da93-4263-a260-3ae8eee26eab" providerId="ADAL" clId="{D8B9BC13-48E5-4C62-94AF-5048E5F55ED4}" dt="2021-10-08T10:47:14.409" v="83" actId="478"/>
          <pc:sldLayoutMkLst>
            <pc:docMk/>
            <pc:sldMasterMk cId="997783937" sldId="2147483660"/>
            <pc:sldLayoutMk cId="1408613145" sldId="2147483661"/>
          </pc:sldLayoutMkLst>
          <pc:spChg chg="mod">
            <ac:chgData name="Heaven Sørensen" userId="6e4c0908-da93-4263-a260-3ae8eee26eab" providerId="ADAL" clId="{D8B9BC13-48E5-4C62-94AF-5048E5F55ED4}" dt="2021-10-08T10:47:03.889" v="81" actId="14100"/>
            <ac:spMkLst>
              <pc:docMk/>
              <pc:sldMasterMk cId="997783937" sldId="2147483660"/>
              <pc:sldLayoutMk cId="1408613145" sldId="2147483661"/>
              <ac:spMk id="2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8:45.167" v="44" actId="478"/>
            <ac:spMkLst>
              <pc:docMk/>
              <pc:sldMasterMk cId="997783937" sldId="2147483660"/>
              <pc:sldLayoutMk cId="1408613145" sldId="2147483661"/>
              <ac:spMk id="4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8:59.840" v="46" actId="478"/>
            <ac:spMkLst>
              <pc:docMk/>
              <pc:sldMasterMk cId="997783937" sldId="2147483660"/>
              <pc:sldLayoutMk cId="1408613145" sldId="2147483661"/>
              <ac:spMk id="5" creationId="{00000000-0000-0000-0000-000000000000}"/>
            </ac:spMkLst>
          </pc:spChg>
          <pc:spChg chg="add del">
            <ac:chgData name="Heaven Sørensen" userId="6e4c0908-da93-4263-a260-3ae8eee26eab" providerId="ADAL" clId="{D8B9BC13-48E5-4C62-94AF-5048E5F55ED4}" dt="2021-10-08T10:47:14.409" v="83" actId="478"/>
            <ac:spMkLst>
              <pc:docMk/>
              <pc:sldMasterMk cId="997783937" sldId="2147483660"/>
              <pc:sldLayoutMk cId="1408613145" sldId="2147483661"/>
              <ac:spMk id="6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02.267" v="47" actId="1076"/>
            <ac:spMkLst>
              <pc:docMk/>
              <pc:sldMasterMk cId="997783937" sldId="2147483660"/>
              <pc:sldLayoutMk cId="1408613145" sldId="2147483661"/>
              <ac:spMk id="7" creationId="{11D24CD5-6554-4ABC-BC74-81CDF0E79E37}"/>
            </ac:spMkLst>
          </pc:spChg>
        </pc:sldLayoutChg>
        <pc:sldLayoutChg chg="addSp delSp modSp mod">
          <pc:chgData name="Heaven Sørensen" userId="6e4c0908-da93-4263-a260-3ae8eee26eab" providerId="ADAL" clId="{D8B9BC13-48E5-4C62-94AF-5048E5F55ED4}" dt="2021-10-08T10:29:11.598" v="50"/>
          <pc:sldLayoutMkLst>
            <pc:docMk/>
            <pc:sldMasterMk cId="997783937" sldId="2147483660"/>
            <pc:sldLayoutMk cId="2255163691" sldId="2147483662"/>
          </pc:sldLayoutMkLst>
          <pc:spChg chg="del">
            <ac:chgData name="Heaven Sørensen" userId="6e4c0908-da93-4263-a260-3ae8eee26eab" providerId="ADAL" clId="{D8B9BC13-48E5-4C62-94AF-5048E5F55ED4}" dt="2021-10-08T10:29:10.496" v="49" actId="478"/>
            <ac:spMkLst>
              <pc:docMk/>
              <pc:sldMasterMk cId="997783937" sldId="2147483660"/>
              <pc:sldLayoutMk cId="2255163691" sldId="2147483662"/>
              <ac:spMk id="4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09.341" v="48" actId="478"/>
            <ac:spMkLst>
              <pc:docMk/>
              <pc:sldMasterMk cId="997783937" sldId="2147483660"/>
              <pc:sldLayoutMk cId="2255163691" sldId="2147483662"/>
              <ac:spMk id="5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11.598" v="50"/>
            <ac:spMkLst>
              <pc:docMk/>
              <pc:sldMasterMk cId="997783937" sldId="2147483660"/>
              <pc:sldLayoutMk cId="2255163691" sldId="2147483662"/>
              <ac:spMk id="7" creationId="{9C44BB36-16F4-4FDA-8C5B-F82F9E85488B}"/>
            </ac:spMkLst>
          </pc:spChg>
        </pc:sldLayoutChg>
        <pc:sldLayoutChg chg="addSp delSp modSp mod">
          <pc:chgData name="Heaven Sørensen" userId="6e4c0908-da93-4263-a260-3ae8eee26eab" providerId="ADAL" clId="{D8B9BC13-48E5-4C62-94AF-5048E5F55ED4}" dt="2021-10-08T10:47:38.180" v="88" actId="14100"/>
          <pc:sldLayoutMkLst>
            <pc:docMk/>
            <pc:sldMasterMk cId="997783937" sldId="2147483660"/>
            <pc:sldLayoutMk cId="2283058174" sldId="2147483663"/>
          </pc:sldLayoutMkLst>
          <pc:spChg chg="mod">
            <ac:chgData name="Heaven Sørensen" userId="6e4c0908-da93-4263-a260-3ae8eee26eab" providerId="ADAL" clId="{D8B9BC13-48E5-4C62-94AF-5048E5F55ED4}" dt="2021-10-08T10:47:33.349" v="86" actId="14100"/>
            <ac:spMkLst>
              <pc:docMk/>
              <pc:sldMasterMk cId="997783937" sldId="2147483660"/>
              <pc:sldLayoutMk cId="2283058174" sldId="2147483663"/>
              <ac:spMk id="2" creationId="{00000000-0000-0000-0000-000000000000}"/>
            </ac:spMkLst>
          </pc:spChg>
          <pc:spChg chg="mod">
            <ac:chgData name="Heaven Sørensen" userId="6e4c0908-da93-4263-a260-3ae8eee26eab" providerId="ADAL" clId="{D8B9BC13-48E5-4C62-94AF-5048E5F55ED4}" dt="2021-10-08T10:47:38.180" v="88" actId="14100"/>
            <ac:spMkLst>
              <pc:docMk/>
              <pc:sldMasterMk cId="997783937" sldId="2147483660"/>
              <pc:sldLayoutMk cId="2283058174" sldId="2147483663"/>
              <ac:spMk id="3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19.086" v="52" actId="478"/>
            <ac:spMkLst>
              <pc:docMk/>
              <pc:sldMasterMk cId="997783937" sldId="2147483660"/>
              <pc:sldLayoutMk cId="2283058174" sldId="2147483663"/>
              <ac:spMk id="4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17.904" v="51" actId="478"/>
            <ac:spMkLst>
              <pc:docMk/>
              <pc:sldMasterMk cId="997783937" sldId="2147483660"/>
              <pc:sldLayoutMk cId="2283058174" sldId="2147483663"/>
              <ac:spMk id="5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20.492" v="53"/>
            <ac:spMkLst>
              <pc:docMk/>
              <pc:sldMasterMk cId="997783937" sldId="2147483660"/>
              <pc:sldLayoutMk cId="2283058174" sldId="2147483663"/>
              <ac:spMk id="7" creationId="{E40F9C18-0CD6-4DD8-9102-DA8952229A37}"/>
            </ac:spMkLst>
          </pc:spChg>
        </pc:sldLayoutChg>
        <pc:sldLayoutChg chg="addSp delSp modSp mod">
          <pc:chgData name="Heaven Sørensen" userId="6e4c0908-da93-4263-a260-3ae8eee26eab" providerId="ADAL" clId="{D8B9BC13-48E5-4C62-94AF-5048E5F55ED4}" dt="2021-10-08T10:29:47.300" v="56"/>
          <pc:sldLayoutMkLst>
            <pc:docMk/>
            <pc:sldMasterMk cId="997783937" sldId="2147483660"/>
            <pc:sldLayoutMk cId="2817654058" sldId="2147483664"/>
          </pc:sldLayoutMkLst>
          <pc:spChg chg="del">
            <ac:chgData name="Heaven Sørensen" userId="6e4c0908-da93-4263-a260-3ae8eee26eab" providerId="ADAL" clId="{D8B9BC13-48E5-4C62-94AF-5048E5F55ED4}" dt="2021-10-08T10:29:26.488" v="55" actId="478"/>
            <ac:spMkLst>
              <pc:docMk/>
              <pc:sldMasterMk cId="997783937" sldId="2147483660"/>
              <pc:sldLayoutMk cId="2817654058" sldId="2147483664"/>
              <ac:spMk id="5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25.402" v="54" actId="478"/>
            <ac:spMkLst>
              <pc:docMk/>
              <pc:sldMasterMk cId="997783937" sldId="2147483660"/>
              <pc:sldLayoutMk cId="2817654058" sldId="2147483664"/>
              <ac:spMk id="6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47.300" v="56"/>
            <ac:spMkLst>
              <pc:docMk/>
              <pc:sldMasterMk cId="997783937" sldId="2147483660"/>
              <pc:sldLayoutMk cId="2817654058" sldId="2147483664"/>
              <ac:spMk id="8" creationId="{989985F6-7320-48B3-B66B-F767C4BB75B4}"/>
            </ac:spMkLst>
          </pc:spChg>
        </pc:sldLayoutChg>
        <pc:sldLayoutChg chg="addSp delSp modSp del mod">
          <pc:chgData name="Heaven Sørensen" userId="6e4c0908-da93-4263-a260-3ae8eee26eab" providerId="ADAL" clId="{D8B9BC13-48E5-4C62-94AF-5048E5F55ED4}" dt="2021-10-08T10:48:01.509" v="89" actId="2696"/>
          <pc:sldLayoutMkLst>
            <pc:docMk/>
            <pc:sldMasterMk cId="997783937" sldId="2147483660"/>
            <pc:sldLayoutMk cId="2618859163" sldId="2147483665"/>
          </pc:sldLayoutMkLst>
          <pc:spChg chg="del">
            <ac:chgData name="Heaven Sørensen" userId="6e4c0908-da93-4263-a260-3ae8eee26eab" providerId="ADAL" clId="{D8B9BC13-48E5-4C62-94AF-5048E5F55ED4}" dt="2021-10-08T10:29:51.122" v="57" actId="478"/>
            <ac:spMkLst>
              <pc:docMk/>
              <pc:sldMasterMk cId="997783937" sldId="2147483660"/>
              <pc:sldLayoutMk cId="2618859163" sldId="2147483665"/>
              <ac:spMk id="7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52.972" v="58" actId="478"/>
            <ac:spMkLst>
              <pc:docMk/>
              <pc:sldMasterMk cId="997783937" sldId="2147483660"/>
              <pc:sldLayoutMk cId="2618859163" sldId="2147483665"/>
              <ac:spMk id="8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53.923" v="59"/>
            <ac:spMkLst>
              <pc:docMk/>
              <pc:sldMasterMk cId="997783937" sldId="2147483660"/>
              <pc:sldLayoutMk cId="2618859163" sldId="2147483665"/>
              <ac:spMk id="10" creationId="{8823424F-FF1F-4BBA-9F36-85176D3C5946}"/>
            </ac:spMkLst>
          </pc:spChg>
        </pc:sldLayoutChg>
        <pc:sldLayoutChg chg="addSp delSp modSp mod">
          <pc:chgData name="Heaven Sørensen" userId="6e4c0908-da93-4263-a260-3ae8eee26eab" providerId="ADAL" clId="{D8B9BC13-48E5-4C62-94AF-5048E5F55ED4}" dt="2021-10-08T10:29:58.649" v="62"/>
          <pc:sldLayoutMkLst>
            <pc:docMk/>
            <pc:sldMasterMk cId="997783937" sldId="2147483660"/>
            <pc:sldLayoutMk cId="2869758396" sldId="2147483666"/>
          </pc:sldLayoutMkLst>
          <pc:spChg chg="del">
            <ac:chgData name="Heaven Sørensen" userId="6e4c0908-da93-4263-a260-3ae8eee26eab" providerId="ADAL" clId="{D8B9BC13-48E5-4C62-94AF-5048E5F55ED4}" dt="2021-10-08T10:29:56.783" v="60" actId="478"/>
            <ac:spMkLst>
              <pc:docMk/>
              <pc:sldMasterMk cId="997783937" sldId="2147483660"/>
              <pc:sldLayoutMk cId="2869758396" sldId="2147483666"/>
              <ac:spMk id="3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29:57.701" v="61" actId="478"/>
            <ac:spMkLst>
              <pc:docMk/>
              <pc:sldMasterMk cId="997783937" sldId="2147483660"/>
              <pc:sldLayoutMk cId="2869758396" sldId="2147483666"/>
              <ac:spMk id="4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29:58.649" v="62"/>
            <ac:spMkLst>
              <pc:docMk/>
              <pc:sldMasterMk cId="997783937" sldId="2147483660"/>
              <pc:sldLayoutMk cId="2869758396" sldId="2147483666"/>
              <ac:spMk id="6" creationId="{23A635F3-74B5-4F50-8C03-C7F0594829A1}"/>
            </ac:spMkLst>
          </pc:spChg>
        </pc:sldLayoutChg>
        <pc:sldLayoutChg chg="addSp delSp modSp mod">
          <pc:chgData name="Heaven Sørensen" userId="6e4c0908-da93-4263-a260-3ae8eee26eab" providerId="ADAL" clId="{D8B9BC13-48E5-4C62-94AF-5048E5F55ED4}" dt="2021-10-08T10:30:05.548" v="65"/>
          <pc:sldLayoutMkLst>
            <pc:docMk/>
            <pc:sldMasterMk cId="997783937" sldId="2147483660"/>
            <pc:sldLayoutMk cId="1002420341" sldId="2147483667"/>
          </pc:sldLayoutMkLst>
          <pc:spChg chg="del">
            <ac:chgData name="Heaven Sørensen" userId="6e4c0908-da93-4263-a260-3ae8eee26eab" providerId="ADAL" clId="{D8B9BC13-48E5-4C62-94AF-5048E5F55ED4}" dt="2021-10-08T10:30:03.614" v="63" actId="478"/>
            <ac:spMkLst>
              <pc:docMk/>
              <pc:sldMasterMk cId="997783937" sldId="2147483660"/>
              <pc:sldLayoutMk cId="1002420341" sldId="2147483667"/>
              <ac:spMk id="2" creationId="{00000000-0000-0000-0000-000000000000}"/>
            </ac:spMkLst>
          </pc:spChg>
          <pc:spChg chg="del">
            <ac:chgData name="Heaven Sørensen" userId="6e4c0908-da93-4263-a260-3ae8eee26eab" providerId="ADAL" clId="{D8B9BC13-48E5-4C62-94AF-5048E5F55ED4}" dt="2021-10-08T10:30:04.615" v="64" actId="478"/>
            <ac:spMkLst>
              <pc:docMk/>
              <pc:sldMasterMk cId="997783937" sldId="2147483660"/>
              <pc:sldLayoutMk cId="1002420341" sldId="2147483667"/>
              <ac:spMk id="3" creationId="{00000000-0000-0000-0000-000000000000}"/>
            </ac:spMkLst>
          </pc:spChg>
          <pc:spChg chg="add mod">
            <ac:chgData name="Heaven Sørensen" userId="6e4c0908-da93-4263-a260-3ae8eee26eab" providerId="ADAL" clId="{D8B9BC13-48E5-4C62-94AF-5048E5F55ED4}" dt="2021-10-08T10:30:05.548" v="65"/>
            <ac:spMkLst>
              <pc:docMk/>
              <pc:sldMasterMk cId="997783937" sldId="2147483660"/>
              <pc:sldLayoutMk cId="1002420341" sldId="2147483667"/>
              <ac:spMk id="5" creationId="{621FBE8E-87C1-441B-B8DC-DC2C80CE21DD}"/>
            </ac:spMkLst>
          </pc:spChg>
        </pc:sldLayoutChg>
        <pc:sldLayoutChg chg="del">
          <pc:chgData name="Heaven Sørensen" userId="6e4c0908-da93-4263-a260-3ae8eee26eab" providerId="ADAL" clId="{D8B9BC13-48E5-4C62-94AF-5048E5F55ED4}" dt="2021-10-08T10:30:11.886" v="66" actId="2696"/>
          <pc:sldLayoutMkLst>
            <pc:docMk/>
            <pc:sldMasterMk cId="997783937" sldId="2147483660"/>
            <pc:sldLayoutMk cId="1410861923" sldId="2147483668"/>
          </pc:sldLayoutMkLst>
        </pc:sldLayoutChg>
        <pc:sldLayoutChg chg="del">
          <pc:chgData name="Heaven Sørensen" userId="6e4c0908-da93-4263-a260-3ae8eee26eab" providerId="ADAL" clId="{D8B9BC13-48E5-4C62-94AF-5048E5F55ED4}" dt="2021-10-08T10:30:15.335" v="67" actId="2696"/>
          <pc:sldLayoutMkLst>
            <pc:docMk/>
            <pc:sldMasterMk cId="997783937" sldId="2147483660"/>
            <pc:sldLayoutMk cId="4274240958" sldId="2147483669"/>
          </pc:sldLayoutMkLst>
        </pc:sldLayoutChg>
        <pc:sldLayoutChg chg="del">
          <pc:chgData name="Heaven Sørensen" userId="6e4c0908-da93-4263-a260-3ae8eee26eab" providerId="ADAL" clId="{D8B9BC13-48E5-4C62-94AF-5048E5F55ED4}" dt="2021-10-08T10:30:18.995" v="68" actId="2696"/>
          <pc:sldLayoutMkLst>
            <pc:docMk/>
            <pc:sldMasterMk cId="997783937" sldId="2147483660"/>
            <pc:sldLayoutMk cId="2710090058" sldId="2147483670"/>
          </pc:sldLayoutMkLst>
        </pc:sldLayoutChg>
        <pc:sldLayoutChg chg="del">
          <pc:chgData name="Heaven Sørensen" userId="6e4c0908-da93-4263-a260-3ae8eee26eab" providerId="ADAL" clId="{D8B9BC13-48E5-4C62-94AF-5048E5F55ED4}" dt="2021-10-08T10:30:21.148" v="69" actId="2696"/>
          <pc:sldLayoutMkLst>
            <pc:docMk/>
            <pc:sldMasterMk cId="997783937" sldId="2147483660"/>
            <pc:sldLayoutMk cId="233750212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D24CD5-6554-4ABC-BC74-81CDF0E79E37}"/>
              </a:ext>
            </a:extLst>
          </p:cNvPr>
          <p:cNvSpPr txBox="1">
            <a:spLocks/>
          </p:cNvSpPr>
          <p:nvPr userDrawn="1"/>
        </p:nvSpPr>
        <p:spPr>
          <a:xfrm>
            <a:off x="685800" y="64003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14086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44BB36-16F4-4FDA-8C5B-F82F9E854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225516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709739"/>
            <a:ext cx="7628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46" y="4589464"/>
            <a:ext cx="7628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0F9C18-0CD6-4DD8-9102-DA8952229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22830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9985F6-7320-48B3-B66B-F767C4BB7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281765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A635F3-74B5-4F50-8C03-C7F059482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286975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BE8E-87C1-441B-B8DC-DC2C80CE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</p:spTree>
    <p:extLst>
      <p:ext uri="{BB962C8B-B14F-4D97-AF65-F5344CB8AC3E}">
        <p14:creationId xmlns:p14="http://schemas.microsoft.com/office/powerpoint/2010/main" val="100242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59425"/>
            <a:ext cx="7235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81051"/>
            <a:ext cx="7886700" cy="429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4003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ICW Virtual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985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A57A-C83D-4461-8E16-D0A5A4209958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E14DBBE-D0A7-4477-9B4F-5E01858BEC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68" y="0"/>
            <a:ext cx="1078132" cy="17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51A17DB-E262-4336-8CB8-F23DF00BE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b="11819"/>
          <a:stretch/>
        </p:blipFill>
        <p:spPr>
          <a:xfrm>
            <a:off x="20" y="-25157"/>
            <a:ext cx="9143980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171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30975EBDB55C4285C0ED64B5543359" ma:contentTypeVersion="13" ma:contentTypeDescription="Opret et nyt dokument." ma:contentTypeScope="" ma:versionID="24fd0f5e9efd6a3aed0170c1f47f99a5">
  <xsd:schema xmlns:xsd="http://www.w3.org/2001/XMLSchema" xmlns:xs="http://www.w3.org/2001/XMLSchema" xmlns:p="http://schemas.microsoft.com/office/2006/metadata/properties" xmlns:ns2="1d634f4c-3eca-4fc9-b75e-eb3858ab2b3a" xmlns:ns3="01461726-32df-4818-9044-c046edcaa750" targetNamespace="http://schemas.microsoft.com/office/2006/metadata/properties" ma:root="true" ma:fieldsID="0635242866c8cbefffef36968c618c59" ns2:_="" ns3:_="">
    <xsd:import namespace="1d634f4c-3eca-4fc9-b75e-eb3858ab2b3a"/>
    <xsd:import namespace="01461726-32df-4818-9044-c046edcaa7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34f4c-3eca-4fc9-b75e-eb3858ab2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61726-32df-4818-9044-c046edcaa7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321BB-04F6-4CA0-9621-E4774A1015CD}"/>
</file>

<file path=customXml/itemProps2.xml><?xml version="1.0" encoding="utf-8"?>
<ds:datastoreItem xmlns:ds="http://schemas.openxmlformats.org/officeDocument/2006/customXml" ds:itemID="{B63F67BD-7217-4625-890B-EBBB2ABD3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548C8-8339-4067-A037-B0ADA9D12C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Skærmshow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Presentation Title Here</dc:title>
  <dc:creator>Heaven Sørensen</dc:creator>
  <cp:lastModifiedBy>Heaven Sørensen</cp:lastModifiedBy>
  <cp:revision>1</cp:revision>
  <dcterms:created xsi:type="dcterms:W3CDTF">2021-10-05T11:51:29Z</dcterms:created>
  <dcterms:modified xsi:type="dcterms:W3CDTF">2021-10-18T12:30:08Z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0x010100C830975EBDB55C4285C0ED64B5543359</vt:lpwstr>
  </property>
</Properties>
</file>